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2" r:id="rId2"/>
    <p:sldId id="256" r:id="rId3"/>
    <p:sldId id="271" r:id="rId4"/>
    <p:sldId id="262" r:id="rId5"/>
    <p:sldId id="266" r:id="rId6"/>
    <p:sldId id="264" r:id="rId7"/>
    <p:sldId id="265" r:id="rId8"/>
    <p:sldId id="260" r:id="rId9"/>
    <p:sldId id="267" r:id="rId10"/>
    <p:sldId id="268" r:id="rId11"/>
    <p:sldId id="269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549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58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730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2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05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779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836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948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969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385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52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210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99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6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456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10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39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75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305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50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8851" y="5263240"/>
            <a:ext cx="7243207" cy="1143000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Подготовила: Романова Владислава</a:t>
            </a:r>
            <a:br>
              <a:rPr lang="ru-RU" sz="2000" dirty="0" smtClean="0"/>
            </a:br>
            <a:r>
              <a:rPr lang="ru-RU" sz="2000" dirty="0" smtClean="0"/>
              <a:t>Руководитель проекта: </a:t>
            </a:r>
            <a:r>
              <a:rPr lang="ru-RU" sz="2000" dirty="0" err="1" smtClean="0"/>
              <a:t>Кулишева</a:t>
            </a:r>
            <a:r>
              <a:rPr lang="ru-RU" sz="2000" dirty="0" smtClean="0"/>
              <a:t> Елена Витальевна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548680"/>
            <a:ext cx="8615456" cy="10801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общеобразовательное учреждение средняя общеобразовательная школа №35 имени Героя Советского Союза В.П. Чкалова</a:t>
            </a:r>
          </a:p>
          <a:p>
            <a:pPr marL="45720" indent="0" algn="ctr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Г. Комсомольск –на- Амуре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Петровская Татьяна\Desktop\Школа 2012 год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9" t="-723" b="37849"/>
          <a:stretch/>
        </p:blipFill>
        <p:spPr bwMode="auto">
          <a:xfrm>
            <a:off x="899592" y="1504321"/>
            <a:ext cx="7416824" cy="3793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186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8" t="6386" r="3741" b="4349"/>
          <a:stretch/>
        </p:blipFill>
        <p:spPr bwMode="auto">
          <a:xfrm>
            <a:off x="174421" y="116632"/>
            <a:ext cx="2966133" cy="42355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308" y="5748108"/>
            <a:ext cx="8785225" cy="647700"/>
          </a:xfrm>
        </p:spPr>
        <p:txBody>
          <a:bodyPr/>
          <a:lstStyle/>
          <a:p>
            <a:r>
              <a:rPr lang="ru-RU" sz="24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Содержание и особенности труда и отношение к нему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0"/>
            <a:ext cx="3059424" cy="42076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/>
          <a:stretch/>
        </p:blipFill>
        <p:spPr bwMode="auto">
          <a:xfrm>
            <a:off x="163613" y="1268434"/>
            <a:ext cx="3240360" cy="46588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 descr="C:\Users\Школа35-А4\Pictures\2023-01\IMG_20230131_0614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337223" cy="33372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Школа35-А4\Pictures\2023-01\IMG_20230131_0614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8" t="11580"/>
          <a:stretch/>
        </p:blipFill>
        <p:spPr bwMode="auto">
          <a:xfrm>
            <a:off x="5924630" y="3012524"/>
            <a:ext cx="2904903" cy="2635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38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40564"/>
            <a:ext cx="8640959" cy="720080"/>
          </a:xfrm>
        </p:spPr>
        <p:txBody>
          <a:bodyPr/>
          <a:lstStyle/>
          <a:p>
            <a:r>
              <a:rPr lang="ru-RU" sz="28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Принципы взаимоотношений с окружающими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-1718" r="284" b="1718"/>
          <a:stretch/>
        </p:blipFill>
        <p:spPr bwMode="auto">
          <a:xfrm>
            <a:off x="251520" y="25603"/>
            <a:ext cx="3463346" cy="50226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7" t="21581" r="17386" b="12502"/>
          <a:stretch/>
        </p:blipFill>
        <p:spPr bwMode="auto">
          <a:xfrm>
            <a:off x="3145632" y="52749"/>
            <a:ext cx="3993215" cy="28717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32" y="2544864"/>
            <a:ext cx="2533548" cy="34843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596" y="1682553"/>
            <a:ext cx="3416034" cy="24838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t="4790" r="3251"/>
          <a:stretch/>
        </p:blipFill>
        <p:spPr bwMode="auto">
          <a:xfrm>
            <a:off x="5436096" y="4002971"/>
            <a:ext cx="2854253" cy="21285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139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662" y="5528606"/>
            <a:ext cx="8856983" cy="648072"/>
          </a:xfrm>
        </p:spPr>
        <p:txBody>
          <a:bodyPr>
            <a:normAutofit fontScale="90000"/>
          </a:bodyPr>
          <a:lstStyle/>
          <a:p>
            <a:pPr marL="228600" indent="22098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4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Содержание и особенности досуга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06" y="260648"/>
            <a:ext cx="4605341" cy="20947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6632"/>
            <a:ext cx="3882701" cy="29150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5" name="Picture 5" descr="C:\Users\Школа35-А4\Pictures\2022-12\IMG_20221225_1849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56" y="1988840"/>
            <a:ext cx="3896949" cy="29227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Школа35-А4\Pictures\2022-12\IMG_20221225_1855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83749"/>
            <a:ext cx="4172181" cy="27771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686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404664"/>
            <a:ext cx="6336704" cy="4968552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/>
              <a:t>Исследовательская работа к </a:t>
            </a:r>
            <a:r>
              <a:rPr lang="ru-RU" dirty="0" smtClean="0"/>
              <a:t>конкурсу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«Где </a:t>
            </a:r>
            <a:r>
              <a:rPr lang="ru-RU" dirty="0"/>
              <a:t>родился, там и пригодился»</a:t>
            </a:r>
          </a:p>
        </p:txBody>
      </p:sp>
    </p:spTree>
    <p:extLst>
      <p:ext uri="{BB962C8B-B14F-4D97-AF65-F5344CB8AC3E}">
        <p14:creationId xmlns:p14="http://schemas.microsoft.com/office/powerpoint/2010/main" val="2295953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836712"/>
            <a:ext cx="77048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/>
              <a:t>План: </a:t>
            </a:r>
          </a:p>
          <a:p>
            <a:pPr lvl="0"/>
            <a:r>
              <a:rPr lang="ru-RU" sz="2500" dirty="0" smtClean="0"/>
              <a:t>1. Исторические </a:t>
            </a:r>
            <a:r>
              <a:rPr lang="ru-RU" sz="2500" dirty="0"/>
              <a:t>корни героя исследования</a:t>
            </a:r>
          </a:p>
          <a:p>
            <a:pPr lvl="0"/>
            <a:r>
              <a:rPr lang="ru-RU" sz="2500" dirty="0" smtClean="0"/>
              <a:t>2. Духовно-нравственные </a:t>
            </a:r>
            <a:r>
              <a:rPr lang="ru-RU" sz="2500" dirty="0"/>
              <a:t>ценности его личности</a:t>
            </a:r>
          </a:p>
          <a:p>
            <a:pPr lvl="0"/>
            <a:r>
              <a:rPr lang="ru-RU" sz="2500" dirty="0" smtClean="0"/>
              <a:t>3. Связь </a:t>
            </a:r>
            <a:r>
              <a:rPr lang="ru-RU" sz="2500" dirty="0"/>
              <a:t>с православным храмом места проживания</a:t>
            </a:r>
          </a:p>
          <a:p>
            <a:pPr lvl="0"/>
            <a:r>
              <a:rPr lang="ru-RU" sz="2500" dirty="0" smtClean="0"/>
              <a:t>4. Связь </a:t>
            </a:r>
            <a:r>
              <a:rPr lang="ru-RU" sz="2500" dirty="0"/>
              <a:t>с территорией проживания (отношение к природе, культуре, участие в деятельности по сохранению богатств родного края, города, села)</a:t>
            </a:r>
          </a:p>
          <a:p>
            <a:pPr lvl="0"/>
            <a:r>
              <a:rPr lang="ru-RU" sz="2500" dirty="0" smtClean="0"/>
              <a:t>5. Содержание </a:t>
            </a:r>
            <a:r>
              <a:rPr lang="ru-RU" sz="2500" dirty="0"/>
              <a:t>и особенности труда и отношение к нему</a:t>
            </a:r>
          </a:p>
          <a:p>
            <a:pPr lvl="0"/>
            <a:r>
              <a:rPr lang="ru-RU" sz="2500" dirty="0" smtClean="0"/>
              <a:t>6. Принципы </a:t>
            </a:r>
            <a:r>
              <a:rPr lang="ru-RU" sz="2500" dirty="0"/>
              <a:t>взаимоотношений с окружающими</a:t>
            </a:r>
          </a:p>
          <a:p>
            <a:pPr lvl="0"/>
            <a:r>
              <a:rPr lang="ru-RU" sz="2500" dirty="0" smtClean="0"/>
              <a:t>7. Семейные </a:t>
            </a:r>
            <a:r>
              <a:rPr lang="ru-RU" sz="2500" dirty="0"/>
              <a:t>устои и ценности</a:t>
            </a:r>
          </a:p>
          <a:p>
            <a:pPr lvl="0"/>
            <a:r>
              <a:rPr lang="ru-RU" sz="2500" dirty="0" smtClean="0"/>
              <a:t>8. Содержание </a:t>
            </a:r>
            <a:r>
              <a:rPr lang="ru-RU" sz="2500" dirty="0"/>
              <a:t>и характер общественной жизни</a:t>
            </a:r>
          </a:p>
          <a:p>
            <a:pPr lvl="0"/>
            <a:r>
              <a:rPr lang="ru-RU" sz="2500" dirty="0" smtClean="0"/>
              <a:t>9. Содержание </a:t>
            </a:r>
            <a:r>
              <a:rPr lang="ru-RU" sz="2500" dirty="0"/>
              <a:t>и особенности досуга</a:t>
            </a:r>
          </a:p>
        </p:txBody>
      </p:sp>
    </p:spTree>
    <p:extLst>
      <p:ext uri="{BB962C8B-B14F-4D97-AF65-F5344CB8AC3E}">
        <p14:creationId xmlns:p14="http://schemas.microsoft.com/office/powerpoint/2010/main" val="4093912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797485"/>
            <a:ext cx="3024336" cy="431715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Квитков Кондрат Семенович </a:t>
            </a:r>
            <a:endParaRPr lang="ru-RU" sz="2000" dirty="0"/>
          </a:p>
        </p:txBody>
      </p:sp>
      <p:pic>
        <p:nvPicPr>
          <p:cNvPr id="7" name="Picture 3" descr="C:\Users\Школа35-А4\Desktop\исследв работа 2023\2023-01-29\0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31794" r="30577" b="31485"/>
          <a:stretch/>
        </p:blipFill>
        <p:spPr bwMode="auto">
          <a:xfrm rot="5400000">
            <a:off x="4363690" y="108918"/>
            <a:ext cx="4074690" cy="48101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5517232"/>
            <a:ext cx="8352928" cy="64807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Исторические корни героя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614737" cy="46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16016" y="3244334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Степанченко, дядя и тетя по линии отца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82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746127" y="6004585"/>
            <a:ext cx="7705725" cy="647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Исторические корни героя </a:t>
            </a:r>
            <a:br>
              <a:rPr lang="ru-RU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sz="3600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 rot="10800000" flipV="1">
            <a:off x="611560" y="5445126"/>
            <a:ext cx="8785225" cy="57626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800" b="1" dirty="0" smtClean="0"/>
              <a:t>Семья </a:t>
            </a:r>
            <a:r>
              <a:rPr lang="ru-RU" sz="1800" b="1" dirty="0" err="1" smtClean="0"/>
              <a:t>Бабяк</a:t>
            </a:r>
            <a:r>
              <a:rPr lang="ru-RU" sz="1800" b="1" dirty="0" smtClean="0"/>
              <a:t> (дедушка, дядя, прабабушка  и тетя), </a:t>
            </a:r>
            <a:r>
              <a:rPr lang="ru-RU" sz="1800" b="1" dirty="0" err="1" smtClean="0"/>
              <a:t>Бабяк</a:t>
            </a:r>
            <a:r>
              <a:rPr lang="ru-RU" sz="1800" b="1" dirty="0" smtClean="0"/>
              <a:t> Иван Платонович </a:t>
            </a:r>
            <a:endParaRPr lang="ru-RU" sz="1800" b="1" dirty="0"/>
          </a:p>
        </p:txBody>
      </p:sp>
      <p:pic>
        <p:nvPicPr>
          <p:cNvPr id="6" name="Picture 2" descr="C:\Users\Школа35-А4\Desktop\исследв работа 2023\2023-01-29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1" t="23094" r="24258" b="28958"/>
          <a:stretch/>
        </p:blipFill>
        <p:spPr bwMode="auto">
          <a:xfrm rot="5400000">
            <a:off x="1298568" y="1389625"/>
            <a:ext cx="3431623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Школа35-А4\Desktop\исследв работа 2023\2023-01-29\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4" t="35501" r="43008" b="44001"/>
          <a:stretch/>
        </p:blipFill>
        <p:spPr bwMode="auto">
          <a:xfrm>
            <a:off x="3491880" y="456021"/>
            <a:ext cx="1994244" cy="25223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Школа35-А4\Pictures\2022-12\IMG_20221221_1951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09" y="620689"/>
            <a:ext cx="3096344" cy="47152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714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57562" y="5908515"/>
            <a:ext cx="7742238" cy="576262"/>
          </a:xfrm>
        </p:spPr>
        <p:txBody>
          <a:bodyPr/>
          <a:lstStyle/>
          <a:p>
            <a:pPr algn="ctr"/>
            <a:r>
              <a:rPr lang="ru-RU" sz="28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Духовно-нравственные </a:t>
            </a:r>
            <a:r>
              <a:rPr lang="ru-RU" sz="2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ценности</a:t>
            </a:r>
            <a:endParaRPr lang="ru-RU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2" y="476672"/>
            <a:ext cx="5171728" cy="28040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2856"/>
            <a:ext cx="3739534" cy="24891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 descr="C:\Users\Школа35-А4\Pictures\2022-12\IMG_20221225_1847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77419"/>
            <a:ext cx="4104456" cy="25310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854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307" y="5549179"/>
            <a:ext cx="9001125" cy="720725"/>
          </a:xfrm>
        </p:spPr>
        <p:txBody>
          <a:bodyPr/>
          <a:lstStyle/>
          <a:p>
            <a:pPr algn="ctr"/>
            <a:r>
              <a:rPr lang="ru-RU" sz="24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Связь с православным храмом места проживания</a:t>
            </a:r>
          </a:p>
        </p:txBody>
      </p:sp>
      <p:pic>
        <p:nvPicPr>
          <p:cNvPr id="5123" name="Picture 3" descr="C:\Users\Школа35-А4\Pictures\2023-01\167456014262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9643"/>
            <a:ext cx="3011488" cy="34750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Школа35-А4\Pictures\2023-01\1674560088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57" y="1827161"/>
            <a:ext cx="3026427" cy="37220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Школа35-А4\Pictures\2023-01\16745602155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48" y="89643"/>
            <a:ext cx="3240360" cy="4306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551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47664" y="6300671"/>
            <a:ext cx="8774113" cy="574675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Связь с территорией проживания </a:t>
            </a:r>
          </a:p>
        </p:txBody>
      </p:sp>
      <p:pic>
        <p:nvPicPr>
          <p:cNvPr id="6148" name="Picture 4" descr="C:\Users\Школа35-А4\Pictures\2023-01\IMG_20230131_06415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"/>
            <a:ext cx="2320925" cy="34750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452"/>
            <a:ext cx="2598949" cy="3574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/>
          <a:stretch/>
        </p:blipFill>
        <p:spPr bwMode="auto">
          <a:xfrm>
            <a:off x="395536" y="2007242"/>
            <a:ext cx="2944611" cy="4240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 descr="C:\Users\Школа35-А4\Pictures\2023-01\IMG_20230131_0637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73" y="3212976"/>
            <a:ext cx="4971267" cy="2796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Школа35-А4\Pictures\2023-01\IMG_20230131_0608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986" y="701063"/>
            <a:ext cx="3621012" cy="24592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8" b="5735"/>
          <a:stretch/>
        </p:blipFill>
        <p:spPr bwMode="auto">
          <a:xfrm>
            <a:off x="2939932" y="223052"/>
            <a:ext cx="2176054" cy="16182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382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1650" y="5815013"/>
            <a:ext cx="8642350" cy="936625"/>
          </a:xfrm>
        </p:spPr>
        <p:txBody>
          <a:bodyPr/>
          <a:lstStyle/>
          <a:p>
            <a:pPr algn="l"/>
            <a:r>
              <a:rPr lang="ru-RU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Связь с территорией проживания </a:t>
            </a:r>
            <a:endParaRPr lang="ru-RU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679509" cy="50604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6659"/>
            <a:ext cx="2764358" cy="38018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 descr="C:\Users\Школа35-А4\Pictures\2023-01\IMG_20230131_061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359" y="116632"/>
            <a:ext cx="2623114" cy="34974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Школа35-А4\Pictures\2023-01\IMG_20230131_064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878" y="2861209"/>
            <a:ext cx="4835122" cy="27197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t="17308" r="14407" b="12870"/>
          <a:stretch/>
        </p:blipFill>
        <p:spPr bwMode="auto">
          <a:xfrm rot="5400000">
            <a:off x="2957462" y="3820042"/>
            <a:ext cx="1803118" cy="24611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6" t="25264" r="21983" b="27857"/>
          <a:stretch/>
        </p:blipFill>
        <p:spPr bwMode="auto">
          <a:xfrm rot="16200000">
            <a:off x="6600116" y="773105"/>
            <a:ext cx="1912795" cy="26566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1813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336</TotalTime>
  <Words>175</Words>
  <Application>Microsoft Office PowerPoint</Application>
  <PresentationFormat>Экран (4:3)</PresentationFormat>
  <Paragraphs>26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Натуральные материалы</vt:lpstr>
      <vt:lpstr>Подготовила: Романова Владислава Руководитель проекта: Кулишева Елена Витальевна</vt:lpstr>
      <vt:lpstr>Исследовательская работа к конкурсу  «Где родился, там и пригодился»</vt:lpstr>
      <vt:lpstr>Презентация PowerPoint</vt:lpstr>
      <vt:lpstr>Квитков Кондрат Семенович </vt:lpstr>
      <vt:lpstr>Исторические корни героя  </vt:lpstr>
      <vt:lpstr>Духовно-нравственные ценности</vt:lpstr>
      <vt:lpstr>Связь с православным храмом места проживания</vt:lpstr>
      <vt:lpstr>Связь с территорией проживания </vt:lpstr>
      <vt:lpstr>Связь с территорией проживания </vt:lpstr>
      <vt:lpstr>Содержание и особенности труда и отношение к нему</vt:lpstr>
      <vt:lpstr>Принципы взаимоотношений с окружающими</vt:lpstr>
      <vt:lpstr>Содержание и особенности досуга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Школа35-А4</dc:creator>
  <cp:lastModifiedBy>User</cp:lastModifiedBy>
  <cp:revision>26</cp:revision>
  <dcterms:created xsi:type="dcterms:W3CDTF">2023-02-15T22:47:07Z</dcterms:created>
  <dcterms:modified xsi:type="dcterms:W3CDTF">2023-02-27T18:15:14Z</dcterms:modified>
</cp:coreProperties>
</file>