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Segoe UI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Segoe UI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Segoe UI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Segoe UI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Segoe UI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Segoe UI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Segoe UI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Segoe UI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Segoe U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1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 alt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4C9AA84-F983-49C5-ADAF-7DCD07896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292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1D3AAE-3F94-4B62-AF1D-F6800EAD5A6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516BEC-3D81-4B7A-875F-04275ABFEDFF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397D61-B8B8-4C1A-97E5-82612227C59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B402D7-29C2-4099-ADA1-8A7C932B4AD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9B7DC8-DE94-4DB6-AEB5-4A101CD231F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5614A-7ACD-492D-9054-4FF7D6340DC7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0C25DD-74C2-4DEC-B556-DF447BA9F88C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33F8DD-9325-4932-865E-FFCD3D1B4A9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D22E0-C507-4EE8-A6C1-71FA8C092257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5BD015-C6D9-470E-B48B-A2FCF8181F39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8AAF6D-BBA0-4135-BB87-9809AE41D9E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43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1A3B26-587A-4BF5-93C9-0DAEF75C63B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43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208093-3F8D-4A42-BE64-19BFA5A2A69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43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CE94D-306C-4CC9-94EF-8428BE6B97C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3F7FB1-21DD-4414-9D5E-929E2845582F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8B36AA-D965-4F53-BED5-3D2DBF5ACED2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768A82-109F-4F44-8C77-CAC1D76F037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15F9B3-A972-4BFC-A57B-F7C48494988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DE5EC9-7D8B-4441-9BD2-322B2BFD94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64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302180-A4DA-41A0-B7E6-720906B31B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46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168650"/>
            <a:ext cx="2266950" cy="3597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168650"/>
            <a:ext cx="6650037" cy="3597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5990A7-F955-4872-B052-087812DE3A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182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168650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6463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034ACEA-83FE-45F5-8D50-82BDCC5266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38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36ABB2-5DA6-4C98-87B3-2CD0F02DD0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737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490FD3-4878-478B-AED6-7F713164DC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63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72EDFE-1BA3-4BDA-B483-23800CE4BF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98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891708-B574-4D6C-9152-91D27C4EC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730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10E937-C09D-476C-A285-52E54D014F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296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DE2C3E-5D03-4B2C-BAF1-4C280AD64D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76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BF7A8E-0F66-4EA8-91C8-82B604358B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19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9A5989-E417-48FF-8FFF-224F479C25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260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5B253-DCD8-4061-97C4-2CB9DFD232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608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91B61D-6672-4711-BBB6-2AF1E8068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879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D832FF-9835-4362-BEA2-739C6B628A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182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4863" y="301625"/>
            <a:ext cx="22161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499225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25AA2F-41BD-47BC-B92A-8630824850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169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BF5E6D-CD18-4C0D-89FD-1E943670B1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035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48151E-A2EC-4D13-9965-9B3FE6391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771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D3BB34-4359-4C3A-92C8-56DDB6E31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324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10DC6A-0519-4C1C-B5EC-1BF784BD08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488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29BA3C-ED90-4360-8B01-DD2DCDFD42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123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26307C-7B9E-43F9-BD12-D45791B075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52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1BDB68-1B4E-44E5-ACAD-280083926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402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260D16-CBC3-464D-92BE-BD4061B118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549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51B19A-2FD5-4595-B2EE-F6221A13E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502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442D52-A1F4-4F01-B605-5BFA0562C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799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39A3EA-8387-4B57-880B-1C2DB1270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630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4863" y="301625"/>
            <a:ext cx="22161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499225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E08A35-6CD0-4F56-9A3A-78FD386E3C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507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1B1243-2E3E-4C82-AE6C-B9EA8FA87A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04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0569B2-58E2-4C37-9886-94C1708841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723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8D3323-A634-417D-BD4E-77F7344018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159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5F1F62-0D0E-47F4-890E-FB1EBEB71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693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DC7950-60C5-4C9B-AC4E-3E09B2D4B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0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4751388"/>
            <a:ext cx="4357687" cy="2014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3325" y="4751388"/>
            <a:ext cx="4357688" cy="2014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8C241F-301B-4766-A74E-D9E0210BD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284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6A6EC9-154C-4ABF-9594-26C5304F54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11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A6313E-728B-4934-9E10-9A221B4EB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555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939277-77A3-4939-88FB-8A4D609196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777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4ADF67-310E-48E4-88AE-7126BC6A6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97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7FE136-A516-4FEF-8D1F-B837CB4F3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755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4863" y="301625"/>
            <a:ext cx="22161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499225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404167-D206-4817-AB3D-5CF8B67834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57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B24216-D512-4D99-BECE-442980F9A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60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4F08F6-43FC-4F19-8B1D-B01FE3863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5795D1-CCB9-4280-A756-FA0202E093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89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629E0E-010C-4B88-BE80-6D54B09CC1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89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74BC-DB56-406F-9C50-9A23EF7148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99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168650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751388"/>
            <a:ext cx="88677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B50FDBCC-8C86-404B-8890-70A39E9D6F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9pPr>
    </p:titleStyle>
    <p:bodyStyle>
      <a:lvl1pPr marL="342900" indent="-342900" algn="ctr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80625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77025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A5F69FA8-DB04-41A3-BAF1-A0FD4B6EF7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77025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9EB939C4-29CF-4F0F-849F-D7AE8B2380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77025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4F27CEAA-10EF-4884-806F-C7506885AF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Segoe U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070975" cy="126206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Кто может быть казаком...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8063"/>
            <a:ext cx="40322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3975"/>
            <a:ext cx="22002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952750"/>
            <a:ext cx="53276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4176713"/>
            <a:ext cx="24479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215900"/>
            <a:ext cx="9791700" cy="7056438"/>
          </a:xfrm>
          <a:ln/>
        </p:spPr>
        <p:txBody>
          <a:bodyPr/>
          <a:lstStyle/>
          <a:p>
            <a:pPr marL="431800" indent="-323850" algn="just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dirty="0"/>
              <a:t>В некоторых </a:t>
            </a:r>
            <a:r>
              <a:rPr lang="ru-RU" altLang="ru-RU" dirty="0" smtClean="0"/>
              <a:t>казачьих </a:t>
            </a:r>
            <a:r>
              <a:rPr lang="ru-RU" altLang="ru-RU" dirty="0"/>
              <a:t>домах одновременно могло находиться от 25 — до 30 человек. Семья — основа казачьего общества. Женщины в казачьих семьях тоже пользовались большим уважением, основным занятием их было воспитание детей и содержание дома. Но при необходимости казачки могли встать на защиту станицы, они владели шашкой, умели стрелять и скакать верхом на лошади. С раннего возраста мальчиков и девочек воспитывали по разному. Их приучали к труду, ответственности за любое дело, но казачат воспитывали прежде всего как воинов. Ежедневно их учили стрелять, скакать на коне, рубить шашкой, бороться.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322263"/>
            <a:ext cx="9070975" cy="1262062"/>
          </a:xfrm>
          <a:ln/>
        </p:spPr>
        <p:txBody>
          <a:bodyPr tIns="39116"/>
          <a:lstStyle/>
          <a:p>
            <a:pPr algn="just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/>
              <a:t>По особому проходило в нашем храме крещение казачонка Владимира. Это было незабываемо.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03463"/>
            <a:ext cx="482441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447925"/>
            <a:ext cx="4895850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4463"/>
            <a:ext cx="62642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879725"/>
            <a:ext cx="572928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360363"/>
            <a:ext cx="9575800" cy="6983412"/>
          </a:xfrm>
          <a:ln/>
        </p:spPr>
        <p:txBody>
          <a:bodyPr/>
          <a:lstStyle/>
          <a:p>
            <a:pPr marL="431800" indent="-323850" algn="just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/>
              <a:t>Нам показывали приемы владения шашкой, пикой и нагайкой. Учили не только навыкам физической подготовки, но и играть. Казачка Анна Еренкова рассказала о традиционных ремеслах, казачьей кухне, специфике шитья одежды и провела интересную игру - соревнование.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1249363" y="3149600"/>
            <a:ext cx="6850062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60363"/>
            <a:ext cx="9070975" cy="1262062"/>
          </a:xfrm>
          <a:ln/>
        </p:spPr>
        <p:txBody>
          <a:bodyPr tIns="23114"/>
          <a:lstStyle/>
          <a:p>
            <a:pPr algn="just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600"/>
              <a:t>На нашем приходе была организована выставка «Казачья справа» На ней были представлены традиционные костюмы казаков и казачек, а так же именные шашки и другое оружие.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22425"/>
            <a:ext cx="8135937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215900"/>
            <a:ext cx="9936162" cy="7056438"/>
          </a:xfrm>
          <a:ln/>
        </p:spPr>
        <p:txBody>
          <a:bodyPr/>
          <a:lstStyle/>
          <a:p>
            <a:pPr marL="431800" indent="-323850" algn="just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ru-RU" altLang="ru-RU"/>
              <a:t>Итогом нашего знакомства с казаками, стало участие в ежегодных Казачьих национальных играх Атаманец 2019. Для нас, обычных детей, это было невероятно интересно. Мы первый раз стали участниками игр, организованных в полевых условиях.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363"/>
            <a:ext cx="1007903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215900"/>
            <a:ext cx="9936162" cy="7199313"/>
          </a:xfrm>
          <a:ln/>
        </p:spPr>
        <p:txBody>
          <a:bodyPr/>
          <a:lstStyle/>
          <a:p>
            <a:pPr marL="431800" indent="-323850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ru-RU" altLang="ru-RU"/>
              <a:t>Наши команды успешно выступили и привезли домой ценные подарки.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95400"/>
            <a:ext cx="95758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751387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584325"/>
            <a:ext cx="4967287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936163" cy="1728788"/>
          </a:xfrm>
          <a:ln/>
        </p:spPr>
        <p:txBody>
          <a:bodyPr tIns="2844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ru-RU" altLang="ru-RU" sz="2400" dirty="0"/>
              <a:t>Многие из нас решили, что нашему приходу нужен казачий класс. В этом году при воскресной школе «</a:t>
            </a:r>
            <a:r>
              <a:rPr lang="ru-RU" altLang="ru-RU" sz="2400" dirty="0" err="1"/>
              <a:t>Николушки</a:t>
            </a:r>
            <a:r>
              <a:rPr lang="ru-RU" altLang="ru-RU" sz="2400" dirty="0"/>
              <a:t>» Свято никольского храма он был открыт. Мы стали его учениками и обещаем что, выучив Казачьи Заповеди, готовы стать казаками!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4751388"/>
            <a:ext cx="8869362" cy="2016125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2123653"/>
            <a:ext cx="8694088" cy="507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1438" y="144463"/>
            <a:ext cx="5256212" cy="7056437"/>
          </a:xfrm>
          <a:ln/>
        </p:spPr>
        <p:txBody>
          <a:bodyPr tIns="12446"/>
          <a:lstStyle/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1400" dirty="0" smtClean="0"/>
              <a:t>Возрождение </a:t>
            </a:r>
            <a:r>
              <a:rPr lang="ru-RU" altLang="ru-RU" sz="1400" dirty="0"/>
              <a:t>казачества — это вовсе не ребячество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1400" dirty="0"/>
              <a:t>И не шутка, и не месть, хоть обиженных не счесть!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1400" dirty="0"/>
              <a:t>Может, в этом есть лихачество,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1400" dirty="0"/>
              <a:t>Но ведь здесь и суть казачества: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1400" dirty="0"/>
              <a:t>Никому не преклоняться, за родную землю драться,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1400" dirty="0"/>
              <a:t>Крепко Родину любить, веру в Бога сохранить, если надо — защитить!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1400" dirty="0"/>
              <a:t>Честно жить, работать дружно -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1400" dirty="0"/>
              <a:t>Вот казачеству что нужно!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ru-RU" altLang="ru-RU" sz="1400" dirty="0"/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ru-RU" alt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647700"/>
            <a:ext cx="467995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0363"/>
            <a:ext cx="9374188" cy="7343775"/>
          </a:xfrm>
          <a:ln/>
        </p:spPr>
        <p:txBody>
          <a:bodyPr tIns="12446"/>
          <a:lstStyle/>
          <a:p>
            <a:pPr marL="431800" indent="-323850" algn="just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1400"/>
              <a:t>Однажды на воскресной Литургии, мы ученики воскресной школы «Николушки» были удивлены присутствием в храме людей в необычной для нас одежде. Мужчины в форме, женщины в цветных блузках и широких юбках. Конечно сразу же на наших преподавателей посыпались вопросы: Кто это? Почему так одеты? К какому роду войск относится эта форма? Почему в такой форме пожилые мужчины и даже дети? Нам объяснили что по благословлению владыки Ефрема наш храм Святителя Николая стал — казачьим храмом.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655763"/>
            <a:ext cx="5162550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728788"/>
            <a:ext cx="393858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4608513"/>
            <a:ext cx="34353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800225" y="107950"/>
            <a:ext cx="5327650" cy="612775"/>
          </a:xfrm>
          <a:ln/>
        </p:spPr>
        <p:txBody>
          <a:bodyPr tIns="21336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altLang="ru-RU" sz="2400"/>
              <a:t>Казачество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792163"/>
            <a:ext cx="4327525" cy="6408737"/>
          </a:xfrm>
          <a:ln/>
        </p:spPr>
        <p:txBody>
          <a:bodyPr tIns="12446"/>
          <a:lstStyle/>
          <a:p>
            <a:pPr marL="431800" indent="-323850" algn="just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altLang="ru-RU" sz="1400"/>
              <a:t>Этим же летом ежегодная площадка при храме выбрала тему своей работы: « Казачество»</a:t>
            </a:r>
          </a:p>
          <a:p>
            <a:pPr marL="431800" indent="-323850" algn="just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altLang="ru-RU" sz="1400"/>
              <a:t>Ребята были даже организованы в особые группы - «куреня». Каждый курень выбрал старшего, название, девиз и песню. Так как у казаков существовали свои отличительные регалии, каждый курень тоже нарисовал свой знак. Но началось наше знакомство с казачеством с понятия — казаки. Кто это? Как появились? Что являлось их основной деятельностью? Как образовывалась их культура, возникали традиции, обустраивался быт? А потому на нашей площадке всегда было много гостей. Настоятель нашего храма отец Георгий расcказал об истории казачества, отец Варсонофий окунул нас в богатейшую историю освоения Дальневосточных земель казаками — первопроходцами. Так мы узнали о православной колыбели на дальневосточной земле, казачьем остроге — крепости Албазино.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792163"/>
            <a:ext cx="432752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751388"/>
            <a:ext cx="37941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71438"/>
            <a:ext cx="3194050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-30163"/>
            <a:ext cx="4338638" cy="45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33350"/>
            <a:ext cx="28860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225925"/>
            <a:ext cx="4751387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751388"/>
            <a:ext cx="357505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360363"/>
            <a:ext cx="9070975" cy="126206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3000" dirty="0"/>
              <a:t>Для казаков вера в Бога — священна. Казачьи войска всегда под знаменами с ликом Христа и Пресвятой Богородицы</a:t>
            </a:r>
            <a:r>
              <a:rPr lang="ru-RU" altLang="ru-RU" dirty="0"/>
              <a:t>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17513" y="1439863"/>
            <a:ext cx="8869362" cy="2663825"/>
          </a:xfrm>
          <a:ln/>
        </p:spPr>
        <p:txBody>
          <a:bodyPr tIns="23114" anchor="ctr"/>
          <a:lstStyle/>
          <a:p>
            <a:pPr marL="0" indent="0" algn="just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altLang="ru-RU" sz="2600" dirty="0"/>
              <a:t>И для Дальневосточной земли есть покровительница. Привезённая в </a:t>
            </a:r>
            <a:r>
              <a:rPr lang="ru-RU" altLang="ru-RU" sz="2600" dirty="0" err="1"/>
              <a:t>Албазинский</a:t>
            </a:r>
            <a:r>
              <a:rPr lang="ru-RU" altLang="ru-RU" sz="2600" dirty="0"/>
              <a:t> острог икона Божией Матери именуемая «Слово Плоть </a:t>
            </a:r>
            <a:r>
              <a:rPr lang="ru-RU" altLang="ru-RU" sz="2600" dirty="0" err="1"/>
              <a:t>бысть</a:t>
            </a:r>
            <a:r>
              <a:rPr lang="ru-RU" altLang="ru-RU" sz="2600" dirty="0"/>
              <a:t>»  стала почитаемой как </a:t>
            </a:r>
            <a:r>
              <a:rPr lang="ru-RU" altLang="ru-RU" sz="2600" dirty="0" err="1"/>
              <a:t>Албазинская</a:t>
            </a:r>
            <a:r>
              <a:rPr lang="ru-RU" altLang="ru-RU" sz="2600" dirty="0"/>
              <a:t> (22 марта) и с ней по сей день проходят Крестным ходом казаки и православный народ. 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3989388"/>
            <a:ext cx="5072062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1438"/>
            <a:ext cx="399573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600450"/>
            <a:ext cx="3024188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7425"/>
            <a:ext cx="30861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600450"/>
            <a:ext cx="38100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71438"/>
            <a:ext cx="540067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215900" y="287338"/>
            <a:ext cx="9720263" cy="6983412"/>
          </a:xfrm>
          <a:ln/>
        </p:spPr>
        <p:txBody>
          <a:bodyPr tIns="24892" anchor="ctr"/>
          <a:lstStyle/>
          <a:p>
            <a:pPr marL="0" indent="0" algn="just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800"/>
              <a:t>Мы часто задавали вопрос : Кто может быть казаком? Нам рассказали, что казаки могут быть родовыми и вступившие (пришлые) в казачью общину, принявшие присягу и соблюдающие Заповеди казаков. Одним из домашних заданий было узнать как сейчас вступают в казачество? В ходе подготовки я узнал от родителей, что у нас хранится казачья справа моего деда Михаила Филипповича Малышок. Он потомственный казак, казаком был и его отец. Они вышли из Забайкальских казаков. Получается что я — родовой казак.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463"/>
            <a:ext cx="10080625" cy="7199312"/>
          </a:xfrm>
          <a:ln/>
        </p:spPr>
        <p:txBody>
          <a:bodyPr tIns="23114"/>
          <a:lstStyle/>
          <a:p>
            <a:pPr marL="431800" indent="-323850" algn="just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ru-RU" altLang="ru-RU" sz="2600"/>
              <a:t>Частыми нашими гостьями были и казачки. Валентина  Локтева познакомила нас с традицией воспитания детей в казачьих семьях.</a:t>
            </a:r>
          </a:p>
          <a:p>
            <a:pPr marL="431800" indent="-323850" algn="just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ru-RU" altLang="ru-RU" sz="2600"/>
              <a:t>Казаки жили одной большой дружной семьей, почитание и уважение старшего — закон. Пожилой человек считался носителем традиций и семейной памяти. Он активно учавствовал в воспитании молодого поколения.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592388"/>
            <a:ext cx="64087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то может быть казаком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Segoe UI"/>
      </a:majorFont>
      <a:minorFont>
        <a:latin typeface="Times New Roman"/>
        <a:ea typeface=""/>
        <a:cs typeface="Segoe U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Segoe U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Segoe UI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Segoe UI"/>
      </a:majorFont>
      <a:minorFont>
        <a:latin typeface="Times New Roman"/>
        <a:ea typeface=""/>
        <a:cs typeface="Segoe U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Segoe U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Segoe UI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Segoe UI"/>
      </a:majorFont>
      <a:minorFont>
        <a:latin typeface="Times New Roman"/>
        <a:ea typeface=""/>
        <a:cs typeface="Segoe U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Segoe U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Segoe UI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Segoe UI"/>
      </a:majorFont>
      <a:minorFont>
        <a:latin typeface="Times New Roman"/>
        <a:ea typeface=""/>
        <a:cs typeface="Segoe U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Segoe U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Segoe UI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Кто может быть казаком</Template>
  <TotalTime>2</TotalTime>
  <Words>797</Words>
  <Application>Microsoft Office PowerPoint</Application>
  <PresentationFormat>Произвольный</PresentationFormat>
  <Paragraphs>43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Times New Roman</vt:lpstr>
      <vt:lpstr>Segoe UI</vt:lpstr>
      <vt:lpstr>Arial</vt:lpstr>
      <vt:lpstr>Wingdings</vt:lpstr>
      <vt:lpstr>StarSymbol</vt:lpstr>
      <vt:lpstr>Кто может быть казаком</vt:lpstr>
      <vt:lpstr>Тема Office</vt:lpstr>
      <vt:lpstr>Тема Office</vt:lpstr>
      <vt:lpstr>Тема Office</vt:lpstr>
      <vt:lpstr>Кто может быть казаком...</vt:lpstr>
      <vt:lpstr>Презентация PowerPoint</vt:lpstr>
      <vt:lpstr>Презентация PowerPoint</vt:lpstr>
      <vt:lpstr>Казачество</vt:lpstr>
      <vt:lpstr>Презентация PowerPoint</vt:lpstr>
      <vt:lpstr>Для казаков вера в Бога — священна. Казачьи войска всегда под знаменами с ликом Христа и Пресвятой Богородицы.</vt:lpstr>
      <vt:lpstr>Презентация PowerPoint</vt:lpstr>
      <vt:lpstr>Презентация PowerPoint</vt:lpstr>
      <vt:lpstr>Презентация PowerPoint</vt:lpstr>
      <vt:lpstr>Презентация PowerPoint</vt:lpstr>
      <vt:lpstr>По особому проходило в нашем храме крещение казачонка Владимира. Это было незабываемо.</vt:lpstr>
      <vt:lpstr>Презентация PowerPoint</vt:lpstr>
      <vt:lpstr>Презентация PowerPoint</vt:lpstr>
      <vt:lpstr>На нашем приходе была организована выставка «Казачья справа» На ней были представлены традиционные костюмы казаков и казачек, а так же именные шашки и другое оружие.</vt:lpstr>
      <vt:lpstr>Презентация PowerPoint</vt:lpstr>
      <vt:lpstr>Презентация PowerPoint</vt:lpstr>
      <vt:lpstr>Презентация PowerPoint</vt:lpstr>
      <vt:lpstr>Многие из нас решили, что нашему приходу нужен казачий класс. В этом году при воскресной школе «Николушки» Свято никольского храма он был открыт. Мы стали его учениками и обещаем что, выучив Казачьи Заповеди, готовы стать казаками!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может быть казаком...</dc:title>
  <dc:creator>Еренкова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Еренкова</cp:lastModifiedBy>
  <cp:revision>1</cp:revision>
  <cp:lastPrinted>1601-01-01T00:00:00Z</cp:lastPrinted>
  <dcterms:created xsi:type="dcterms:W3CDTF">2020-11-06T01:50:46Z</dcterms:created>
  <dcterms:modified xsi:type="dcterms:W3CDTF">2020-11-06T01:52:57Z</dcterms:modified>
</cp:coreProperties>
</file>