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32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43FEC3-32E7-473E-B6B1-1C865F7A668D}" type="slidenum">
              <a:t>‹#›</a:t>
            </a:fld>
            <a:endParaRPr lang="ru-RU" sz="14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42362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-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-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-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-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21E1023-D8FA-4FB2-8703-445179261D6A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32637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-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B2AB29-1EAC-4B9C-AEA6-59D95E643EA2}" type="slidenum">
              <a:t>1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FB72D8-C3FC-4EA4-A0A6-0EE326DD309C}" type="slidenum">
              <a:t>10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605B8A-02B3-4EBF-B2B8-79AAB8A32D64}" type="slidenum">
              <a:t>11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EFFE14-260D-4FEC-9ED7-952E89964748}" type="slidenum">
              <a:t>12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E26140-E926-425B-8C41-C0164EBD8715}" type="slidenum">
              <a:t>13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F4BEB3-4D9A-45DB-BF1D-8E833DE4ED67}" type="slidenum">
              <a:t>14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DDD718-A193-4849-9BB3-F549609DEB87}" type="slidenum">
              <a:t>15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4C5673-7927-46B2-9012-97EA334CB99A}" type="slidenum">
              <a:t>16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4B68D4-572D-4EF8-996E-8D234AD7D3FD}" type="slidenum">
              <a:t>17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C136FD-E1E2-4CE0-8BD4-CA334C738BDC}" type="slidenum">
              <a:t>18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E24A47-67FA-4EA4-B170-31CEA2EFC197}" type="slidenum">
              <a:t>19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04B125-0638-4E03-B5E3-8637BAA2FAEE}" type="slidenum">
              <a:t>2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E87B7C-037A-46EB-9C0F-54C403889B7B}" type="slidenum">
              <a:t>20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519CCA-591F-45C3-BE5C-082041B154D2}" type="slidenum">
              <a:t>21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87FEEF-2288-4A5F-9901-4277F88C5F10}" type="slidenum">
              <a:t>3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78DFB5-6F49-4AFC-A9CF-ADC730D2EC72}" type="slidenum">
              <a:t>4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16FF11-48C3-4BC2-AA8C-9A2373795A34}" type="slidenum">
              <a:t>5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A89545-8FCD-41C0-9919-D4E6D8380CA1}" type="slidenum">
              <a:t>6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98D33F-C696-464D-A87A-294714526248}" type="slidenum">
              <a:t>7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13FD7C-CA0F-4A89-8DC7-5F8B6C0BBA24}" type="slidenum">
              <a:t>8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699D57-2C8C-4A26-B95B-DC1E1677C794}" type="slidenum">
              <a:t>9</a:t>
            </a:fld>
            <a:endParaRPr lang="-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9336" y="-9336"/>
            <a:ext cx="10109075" cy="7578346"/>
            <a:chOff x="-9336" y="-9336"/>
            <a:chExt cx="10109075" cy="7578346"/>
          </a:xfrm>
        </p:grpSpPr>
        <p:cxnSp>
          <p:nvCxnSpPr>
            <p:cNvPr id="3" name="Straight Connector 16"/>
            <p:cNvCxnSpPr/>
            <p:nvPr/>
          </p:nvCxnSpPr>
          <p:spPr>
            <a:xfrm flipV="1">
              <a:off x="5656386" y="4602833"/>
              <a:ext cx="4434493" cy="295684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cxnSp>
          <p:nvCxnSpPr>
            <p:cNvPr id="4" name="Straight Connector 17"/>
            <p:cNvCxnSpPr/>
            <p:nvPr/>
          </p:nvCxnSpPr>
          <p:spPr>
            <a:xfrm>
              <a:off x="7764097" y="0"/>
              <a:ext cx="1344076" cy="7559673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sp>
          <p:nvSpPr>
            <p:cNvPr id="5" name="Freeform 18"/>
            <p:cNvSpPr/>
            <p:nvPr/>
          </p:nvSpPr>
          <p:spPr>
            <a:xfrm>
              <a:off x="7597841" y="0"/>
              <a:ext cx="2501898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69442"/>
                <a:gd name="f4" fmla="val 6866466"/>
                <a:gd name="f5" fmla="val 2023534"/>
                <a:gd name="f6" fmla="val 6858000"/>
                <a:gd name="f7" fmla="val 2269067"/>
                <a:gd name="f8" fmla="val 2271889"/>
                <a:gd name="f9" fmla="val 4580466"/>
                <a:gd name="f10" fmla="val 2257778"/>
                <a:gd name="f11" fmla="val 2294466"/>
                <a:gd name="f12" fmla="val 2260600"/>
                <a:gd name="f13" fmla="val 8466"/>
                <a:gd name="f14" fmla="*/ f0 1 2269442"/>
                <a:gd name="f15" fmla="*/ f1 1 686646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2269442"/>
                <a:gd name="f22" fmla="*/ f19 1 686646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2269442" h="6866466">
                  <a:moveTo>
                    <a:pt x="f5" y="f2"/>
                  </a:moveTo>
                  <a:lnTo>
                    <a:pt x="f2" y="f6"/>
                  </a:lnTo>
                  <a:lnTo>
                    <a:pt x="f7" y="f4"/>
                  </a:lnTo>
                  <a:cubicBezTo>
                    <a:pt x="f8" y="f9"/>
                    <a:pt x="f10" y="f11"/>
                    <a:pt x="f12" y="f13"/>
                  </a:cubicBez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" name="Freeform 19"/>
            <p:cNvSpPr/>
            <p:nvPr/>
          </p:nvSpPr>
          <p:spPr>
            <a:xfrm>
              <a:off x="7943182" y="-9336"/>
              <a:ext cx="2147697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48147"/>
                <a:gd name="f4" fmla="val 6866467"/>
                <a:gd name="f5" fmla="val 1202267"/>
                <a:gd name="f6" fmla="val 1947333"/>
                <a:gd name="f7" fmla="val 1944511"/>
                <a:gd name="f8" fmla="val 4577645"/>
                <a:gd name="f9" fmla="val 1950155"/>
                <a:gd name="f10" fmla="val 2288822"/>
                <a:gd name="f11" fmla="*/ f0 1 1948147"/>
                <a:gd name="f12" fmla="*/ f1 1 686646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948147"/>
                <a:gd name="f19" fmla="*/ f16 1 686646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948147" h="6866467">
                  <a:moveTo>
                    <a:pt x="f2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6" y="f2"/>
                  </a:cubicBez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" name="Freeform 20"/>
            <p:cNvSpPr/>
            <p:nvPr/>
          </p:nvSpPr>
          <p:spPr>
            <a:xfrm>
              <a:off x="7317815" y="4321143"/>
              <a:ext cx="2771034" cy="32385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259667"/>
                <a:gd name="f4" fmla="val 3810000"/>
                <a:gd name="f5" fmla="val 3251200"/>
                <a:gd name="f6" fmla="val 3254022"/>
                <a:gd name="f7" fmla="val 1270000"/>
                <a:gd name="f8" fmla="val 3256845"/>
                <a:gd name="f9" fmla="val 2540000"/>
                <a:gd name="f10" fmla="*/ f0 1 3259667"/>
                <a:gd name="f11" fmla="*/ f1 1 381000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259667"/>
                <a:gd name="f18" fmla="*/ f15 1 381000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259667" h="3810000">
                  <a:moveTo>
                    <a:pt x="f2" y="f4"/>
                  </a:moveTo>
                  <a:lnTo>
                    <a:pt x="f5" y="f2"/>
                  </a:lnTo>
                  <a:cubicBezTo>
                    <a:pt x="f6" y="f7"/>
                    <a:pt x="f8" y="f9"/>
                    <a:pt x="f3" y="f4"/>
                  </a:cubicBezTo>
                  <a:lnTo>
                    <a:pt x="f2" y="f4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Freeform 21"/>
            <p:cNvSpPr/>
            <p:nvPr/>
          </p:nvSpPr>
          <p:spPr>
            <a:xfrm>
              <a:off x="7728508" y="-9336"/>
              <a:ext cx="2362370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3267"/>
                <a:gd name="f4" fmla="val 6866467"/>
                <a:gd name="f5" fmla="val 2472267"/>
                <a:gd name="f6" fmla="val 6858000"/>
                <a:gd name="f7" fmla="*/ f0 1 2853267"/>
                <a:gd name="f8" fmla="*/ f1 1 6866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853267"/>
                <a:gd name="f15" fmla="*/ f12 1 6866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853267" h="6866467">
                  <a:moveTo>
                    <a:pt x="f2" y="f2"/>
                  </a:moveTo>
                  <a:lnTo>
                    <a:pt x="f5" y="f4"/>
                  </a:lnTo>
                  <a:lnTo>
                    <a:pt x="f3" y="f6"/>
                  </a:lnTo>
                  <a:lnTo>
                    <a:pt x="f3" y="f2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" name="Freeform 22"/>
            <p:cNvSpPr/>
            <p:nvPr/>
          </p:nvSpPr>
          <p:spPr>
            <a:xfrm>
              <a:off x="9145517" y="-9336"/>
              <a:ext cx="945370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86933"/>
                <a:gd name="f4" fmla="val 6866467"/>
                <a:gd name="f5" fmla="val 1016000"/>
                <a:gd name="f6" fmla="val 1284111"/>
                <a:gd name="f7" fmla="val 4577645"/>
                <a:gd name="f8" fmla="val 1281288"/>
                <a:gd name="f9" fmla="val 2288822"/>
                <a:gd name="f10" fmla="val 1278466"/>
                <a:gd name="f11" fmla="*/ f0 1 1286933"/>
                <a:gd name="f12" fmla="*/ f1 1 686646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286933"/>
                <a:gd name="f19" fmla="*/ f16 1 686646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286933" h="6866467">
                  <a:moveTo>
                    <a:pt x="f5" y="f2"/>
                  </a:moveTo>
                  <a:lnTo>
                    <a:pt x="f2" y="f4"/>
                  </a:lnTo>
                  <a:lnTo>
                    <a:pt x="f3" y="f4"/>
                  </a:lnTo>
                  <a:cubicBezTo>
                    <a:pt x="f6" y="f7"/>
                    <a:pt x="f8" y="f9"/>
                    <a:pt x="f10" y="f2"/>
                  </a:cubicBez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" name="Freeform 23"/>
            <p:cNvSpPr/>
            <p:nvPr/>
          </p:nvSpPr>
          <p:spPr>
            <a:xfrm>
              <a:off x="8904582" y="-9336"/>
              <a:ext cx="1176037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0244"/>
                <a:gd name="f4" fmla="val 6866467"/>
                <a:gd name="f5" fmla="val 1117600"/>
                <a:gd name="f6" fmla="val 1270000"/>
                <a:gd name="f7" fmla="val 1272822"/>
                <a:gd name="f8" fmla="val 4574822"/>
                <a:gd name="f9" fmla="val 1250245"/>
                <a:gd name="f10" fmla="val 2291645"/>
                <a:gd name="f11" fmla="val 1253067"/>
                <a:gd name="f12" fmla="*/ f0 1 1270244"/>
                <a:gd name="f13" fmla="*/ f1 1 686646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270244"/>
                <a:gd name="f20" fmla="*/ f17 1 686646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270244" h="6866467">
                  <a:moveTo>
                    <a:pt x="f2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2"/>
                  </a:cubicBez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Freeform 24"/>
            <p:cNvSpPr/>
            <p:nvPr/>
          </p:nvSpPr>
          <p:spPr>
            <a:xfrm>
              <a:off x="8885919" y="5394438"/>
              <a:ext cx="1206157" cy="21652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20333"/>
                <a:gd name="f4" fmla="val 3268133"/>
                <a:gd name="f5" fmla="val 1811866"/>
                <a:gd name="f6" fmla="val 1814688"/>
                <a:gd name="f7" fmla="val 1086555"/>
                <a:gd name="f8" fmla="val 1817511"/>
                <a:gd name="f9" fmla="val 2173111"/>
                <a:gd name="f10" fmla="val 3259666"/>
                <a:gd name="f11" fmla="*/ f0 1 1820333"/>
                <a:gd name="f12" fmla="*/ f1 1 326813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820333"/>
                <a:gd name="f19" fmla="*/ f16 1 326813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820333" h="3268133">
                  <a:moveTo>
                    <a:pt x="f2" y="f4"/>
                  </a:moveTo>
                  <a:lnTo>
                    <a:pt x="f5" y="f2"/>
                  </a:lnTo>
                  <a:cubicBezTo>
                    <a:pt x="f6" y="f7"/>
                    <a:pt x="f8" y="f9"/>
                    <a:pt x="f3" y="f10"/>
                  </a:cubicBezTo>
                  <a:lnTo>
                    <a:pt x="f2" y="f4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2" name="Freeform 27"/>
            <p:cNvSpPr/>
            <p:nvPr/>
          </p:nvSpPr>
          <p:spPr>
            <a:xfrm>
              <a:off x="-9336" y="-9336"/>
              <a:ext cx="952054" cy="628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600"/>
                <a:gd name="f4" fmla="val 5698067"/>
                <a:gd name="f5" fmla="val 8467"/>
                <a:gd name="f6" fmla="val 16934"/>
                <a:gd name="f7" fmla="*/ f0 1 863600"/>
                <a:gd name="f8" fmla="*/ f1 1 56980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63600"/>
                <a:gd name="f15" fmla="*/ f12 1 56980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63600" h="5698067">
                  <a:moveTo>
                    <a:pt x="f2" y="f5"/>
                  </a:moveTo>
                  <a:lnTo>
                    <a:pt x="f3" y="f2"/>
                  </a:lnTo>
                  <a:lnTo>
                    <a:pt x="f3" y="f6"/>
                  </a:lnTo>
                  <a:lnTo>
                    <a:pt x="f2" y="f4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ctrTitle"/>
          </p:nvPr>
        </p:nvSpPr>
        <p:spPr>
          <a:xfrm>
            <a:off x="1246400" y="2650552"/>
            <a:ext cx="6423550" cy="1814745"/>
          </a:xfrm>
        </p:spPr>
        <p:txBody>
          <a:bodyPr anchor="b">
            <a:noAutofit/>
          </a:bodyPr>
          <a:lstStyle>
            <a:lvl1pPr algn="r">
              <a:defRPr sz="5952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Subtitle 2"/>
          <p:cNvSpPr txBox="1">
            <a:spLocks noGrp="1"/>
          </p:cNvSpPr>
          <p:nvPr>
            <p:ph type="subTitle" idx="1"/>
          </p:nvPr>
        </p:nvSpPr>
        <p:spPr>
          <a:xfrm>
            <a:off x="1246400" y="4465298"/>
            <a:ext cx="6423550" cy="1209129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E86DE-51F9-40E0-9444-A962E82BE833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02202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2038" y="671974"/>
            <a:ext cx="6997912" cy="3751838"/>
          </a:xfrm>
        </p:spPr>
        <p:txBody>
          <a:bodyPr anchor="ctr"/>
          <a:lstStyle>
            <a:lvl1pPr>
              <a:defRPr sz="485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2038" y="4927783"/>
            <a:ext cx="6997912" cy="173169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B562EE-B999-443D-B1A9-C854B53940A9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8970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54259" y="671974"/>
            <a:ext cx="6694157" cy="3331854"/>
          </a:xfrm>
        </p:spPr>
        <p:txBody>
          <a:bodyPr anchor="ctr"/>
          <a:lstStyle>
            <a:lvl1pPr>
              <a:defRPr sz="485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213856" y="4003828"/>
            <a:ext cx="5974954" cy="419983"/>
          </a:xfrm>
        </p:spPr>
        <p:txBody>
          <a:bodyPr anchor="ctr">
            <a:noAutofit/>
          </a:bodyPr>
          <a:lstStyle>
            <a:lvl1pPr marL="0" indent="0">
              <a:buNone/>
              <a:defRPr sz="1764">
                <a:solidFill>
                  <a:srgbClr val="7F7F7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2038" y="4927783"/>
            <a:ext cx="6997912" cy="173169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C2423-2E9E-400C-8F4F-BBFCB82DA8D4}" type="slidenum">
              <a:t>‹#›</a:t>
            </a:fld>
            <a:endParaRPr lang="-"/>
          </a:p>
        </p:txBody>
      </p:sp>
      <p:sp>
        <p:nvSpPr>
          <p:cNvPr id="8" name="TextBox 23"/>
          <p:cNvSpPr txBox="1"/>
          <p:nvPr/>
        </p:nvSpPr>
        <p:spPr>
          <a:xfrm>
            <a:off x="532153" y="871249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7438872" y="3181892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420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2038" y="2129655"/>
            <a:ext cx="6997912" cy="2861011"/>
          </a:xfrm>
        </p:spPr>
        <p:txBody>
          <a:bodyPr anchor="b"/>
          <a:lstStyle>
            <a:lvl1pPr>
              <a:defRPr sz="485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2038" y="4990676"/>
            <a:ext cx="6997912" cy="1668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78C330-2583-46C0-B0E4-3E42B871656A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0537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54259" y="671974"/>
            <a:ext cx="6694157" cy="3331854"/>
          </a:xfrm>
        </p:spPr>
        <p:txBody>
          <a:bodyPr anchor="ctr"/>
          <a:lstStyle>
            <a:lvl1pPr>
              <a:defRPr sz="485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2038" y="4423812"/>
            <a:ext cx="6997912" cy="566863"/>
          </a:xfrm>
        </p:spPr>
        <p:txBody>
          <a:bodyPr anchor="b">
            <a:noAutofit/>
          </a:bodyPr>
          <a:lstStyle>
            <a:lvl1pPr marL="0" indent="0">
              <a:buNone/>
              <a:defRPr sz="2646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2038" y="4990676"/>
            <a:ext cx="6997912" cy="166880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824900-E440-47D8-9D6B-1388DD22862A}" type="slidenum">
              <a:t>‹#›</a:t>
            </a:fld>
            <a:endParaRPr lang="-"/>
          </a:p>
        </p:txBody>
      </p:sp>
      <p:sp>
        <p:nvSpPr>
          <p:cNvPr id="8" name="TextBox 23"/>
          <p:cNvSpPr txBox="1"/>
          <p:nvPr/>
        </p:nvSpPr>
        <p:spPr>
          <a:xfrm>
            <a:off x="532153" y="871249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7438872" y="3181892"/>
            <a:ext cx="504163" cy="6446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794" tIns="50401" rIns="100794" bIns="5040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818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28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8932" y="671974"/>
            <a:ext cx="6991026" cy="3331854"/>
          </a:xfrm>
        </p:spPr>
        <p:txBody>
          <a:bodyPr anchor="ctr"/>
          <a:lstStyle>
            <a:lvl1pPr>
              <a:defRPr sz="485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2038" y="4423812"/>
            <a:ext cx="6997912" cy="566863"/>
          </a:xfrm>
        </p:spPr>
        <p:txBody>
          <a:bodyPr anchor="b">
            <a:noAutofit/>
          </a:bodyPr>
          <a:lstStyle>
            <a:lvl1pPr marL="0" indent="0">
              <a:buNone/>
              <a:defRPr sz="2646">
                <a:solidFill>
                  <a:srgbClr val="90C226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2038" y="4990676"/>
            <a:ext cx="6997912" cy="166880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CA5CD0-4B89-4CD0-959F-1826E579102A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30792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DF5797-A789-4BA0-978A-4749DF8D2D8C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382986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89568" y="671974"/>
            <a:ext cx="1079074" cy="5788755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72038" y="671974"/>
            <a:ext cx="5727152" cy="578875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D166F2-9574-472F-A3BE-47549A10632A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69356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A165B3-21FC-40D7-BE2E-81B17E6162BF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416728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2038" y="2977204"/>
            <a:ext cx="6997912" cy="2013463"/>
          </a:xfrm>
        </p:spPr>
        <p:txBody>
          <a:bodyPr anchor="b"/>
          <a:lstStyle>
            <a:lvl1pPr>
              <a:defRPr sz="4409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2038" y="4990676"/>
            <a:ext cx="6997912" cy="948433"/>
          </a:xfrm>
        </p:spPr>
        <p:txBody>
          <a:bodyPr/>
          <a:lstStyle>
            <a:lvl1pPr marL="0" indent="0">
              <a:buNone/>
              <a:defRPr sz="2205">
                <a:solidFill>
                  <a:srgbClr val="7F7F7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C475B9-87A2-4F9A-83CC-81C13A8CDCA2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324729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72038" y="2381646"/>
            <a:ext cx="3404430" cy="42778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265529" y="2381655"/>
            <a:ext cx="3404430" cy="427783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5A84AA-9210-40C3-9579-32FAAD3A433F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25935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2038" y="2382085"/>
            <a:ext cx="3407255" cy="635224"/>
          </a:xfrm>
        </p:spPr>
        <p:txBody>
          <a:bodyPr anchor="b">
            <a:noAutofit/>
          </a:bodyPr>
          <a:lstStyle>
            <a:lvl1pPr marL="0" indent="0">
              <a:buNone/>
              <a:defRPr sz="2646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72038" y="3017309"/>
            <a:ext cx="3407255" cy="36421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262704" y="2382085"/>
            <a:ext cx="3407255" cy="635224"/>
          </a:xfrm>
        </p:spPr>
        <p:txBody>
          <a:bodyPr anchor="b">
            <a:noAutofit/>
          </a:bodyPr>
          <a:lstStyle>
            <a:lvl1pPr marL="0" indent="0">
              <a:buNone/>
              <a:defRPr sz="2646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262704" y="3017309"/>
            <a:ext cx="3407255" cy="36421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7C2DE9-7640-48F9-BCB8-B64E94C2E4A1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324032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BFA51-F8FC-4568-A23D-5D37A33333F8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113617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F67A7E-9551-44DE-9CF9-3DD77E422D38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367467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2038" y="1651936"/>
            <a:ext cx="3075977" cy="1409273"/>
          </a:xfrm>
        </p:spPr>
        <p:txBody>
          <a:bodyPr anchor="b"/>
          <a:lstStyle>
            <a:lvl1pPr>
              <a:defRPr sz="2205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37086" y="567613"/>
            <a:ext cx="3732873" cy="60918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2038" y="3061200"/>
            <a:ext cx="3075977" cy="2848877"/>
          </a:xfrm>
        </p:spPr>
        <p:txBody>
          <a:bodyPr/>
          <a:lstStyle>
            <a:lvl1pPr marL="0" indent="0">
              <a:buNone/>
              <a:defRPr sz="1543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7A380E-7F82-4444-83CB-F20FA262B511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407291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2038" y="5291769"/>
            <a:ext cx="6997912" cy="624727"/>
          </a:xfrm>
        </p:spPr>
        <p:txBody>
          <a:bodyPr anchor="b"/>
          <a:lstStyle>
            <a:lvl1pPr>
              <a:defRPr sz="2646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72038" y="671974"/>
            <a:ext cx="6997912" cy="4239194"/>
          </a:xfrm>
        </p:spPr>
        <p:txBody>
          <a:bodyPr anchorCtr="1"/>
          <a:lstStyle>
            <a:lvl1pPr marL="0" indent="0" algn="ctr">
              <a:buNone/>
              <a:defRPr sz="1764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2038" y="5916497"/>
            <a:ext cx="6997912" cy="742986"/>
          </a:xfrm>
        </p:spPr>
        <p:txBody>
          <a:bodyPr/>
          <a:lstStyle>
            <a:lvl1pPr marL="0" indent="0">
              <a:buNone/>
              <a:defRPr sz="1323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-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ED1D97-EF01-476B-A84E-42A0AA9909BE}" type="slidenum">
              <a:t>‹#›</a:t>
            </a:fld>
            <a:endParaRPr lang="-"/>
          </a:p>
        </p:txBody>
      </p:sp>
    </p:spTree>
    <p:extLst>
      <p:ext uri="{BB962C8B-B14F-4D97-AF65-F5344CB8AC3E}">
        <p14:creationId xmlns:p14="http://schemas.microsoft.com/office/powerpoint/2010/main" val="202677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9336" y="-9336"/>
            <a:ext cx="10109075" cy="7578346"/>
            <a:chOff x="-9336" y="-9336"/>
            <a:chExt cx="10109075" cy="7578346"/>
          </a:xfrm>
        </p:grpSpPr>
        <p:sp>
          <p:nvSpPr>
            <p:cNvPr id="3" name="Freeform 6"/>
            <p:cNvSpPr/>
            <p:nvPr/>
          </p:nvSpPr>
          <p:spPr>
            <a:xfrm>
              <a:off x="-9336" y="4423812"/>
              <a:ext cx="504035" cy="31451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7200"/>
                <a:gd name="f4" fmla="val 2853267"/>
                <a:gd name="f5" fmla="val 2844800"/>
                <a:gd name="f6" fmla="val 2822"/>
                <a:gd name="f7" fmla="val 1905000"/>
                <a:gd name="f8" fmla="val 5645"/>
                <a:gd name="f9" fmla="val 965200"/>
                <a:gd name="f10" fmla="*/ f0 1 457200"/>
                <a:gd name="f11" fmla="*/ f1 1 28532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457200"/>
                <a:gd name="f18" fmla="*/ f15 1 28532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457200" h="2853267">
                  <a:moveTo>
                    <a:pt x="f2" y="f2"/>
                  </a:moveTo>
                  <a:lnTo>
                    <a:pt x="f3" y="f4"/>
                  </a:lnTo>
                  <a:lnTo>
                    <a:pt x="f2" y="f5"/>
                  </a:lnTo>
                  <a:cubicBezTo>
                    <a:pt x="f6" y="f7"/>
                    <a:pt x="f8" y="f9"/>
                    <a:pt x="f2" y="f2"/>
                  </a:cubicBez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cxnSp>
          <p:nvCxnSpPr>
            <p:cNvPr id="4" name="Straight Connector 7"/>
            <p:cNvCxnSpPr/>
            <p:nvPr/>
          </p:nvCxnSpPr>
          <p:spPr>
            <a:xfrm flipV="1">
              <a:off x="5656386" y="4602833"/>
              <a:ext cx="4434493" cy="295684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cxnSp>
          <p:nvCxnSpPr>
            <p:cNvPr id="5" name="Straight Connector 8"/>
            <p:cNvCxnSpPr/>
            <p:nvPr/>
          </p:nvCxnSpPr>
          <p:spPr>
            <a:xfrm>
              <a:off x="7764097" y="0"/>
              <a:ext cx="1344085" cy="7559673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sp>
          <p:nvSpPr>
            <p:cNvPr id="6" name="Freeform 9"/>
            <p:cNvSpPr/>
            <p:nvPr/>
          </p:nvSpPr>
          <p:spPr>
            <a:xfrm>
              <a:off x="7597841" y="0"/>
              <a:ext cx="2501898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69442"/>
                <a:gd name="f4" fmla="val 6866466"/>
                <a:gd name="f5" fmla="val 2023534"/>
                <a:gd name="f6" fmla="val 6858000"/>
                <a:gd name="f7" fmla="val 2269067"/>
                <a:gd name="f8" fmla="val 2271889"/>
                <a:gd name="f9" fmla="val 4580466"/>
                <a:gd name="f10" fmla="val 2257778"/>
                <a:gd name="f11" fmla="val 2294466"/>
                <a:gd name="f12" fmla="val 2260600"/>
                <a:gd name="f13" fmla="val 8466"/>
                <a:gd name="f14" fmla="*/ f0 1 2269442"/>
                <a:gd name="f15" fmla="*/ f1 1 686646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2269442"/>
                <a:gd name="f22" fmla="*/ f19 1 686646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2269442" h="6866466">
                  <a:moveTo>
                    <a:pt x="f5" y="f2"/>
                  </a:moveTo>
                  <a:lnTo>
                    <a:pt x="f2" y="f6"/>
                  </a:lnTo>
                  <a:lnTo>
                    <a:pt x="f7" y="f4"/>
                  </a:lnTo>
                  <a:cubicBezTo>
                    <a:pt x="f8" y="f9"/>
                    <a:pt x="f10" y="f11"/>
                    <a:pt x="f12" y="f13"/>
                  </a:cubicBez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" name="Freeform 10"/>
            <p:cNvSpPr/>
            <p:nvPr/>
          </p:nvSpPr>
          <p:spPr>
            <a:xfrm>
              <a:off x="7943182" y="-9336"/>
              <a:ext cx="2147697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48147"/>
                <a:gd name="f4" fmla="val 6866467"/>
                <a:gd name="f5" fmla="val 1202267"/>
                <a:gd name="f6" fmla="val 1947333"/>
                <a:gd name="f7" fmla="val 1944511"/>
                <a:gd name="f8" fmla="val 4577645"/>
                <a:gd name="f9" fmla="val 1950155"/>
                <a:gd name="f10" fmla="val 2288822"/>
                <a:gd name="f11" fmla="*/ f0 1 1948147"/>
                <a:gd name="f12" fmla="*/ f1 1 686646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948147"/>
                <a:gd name="f19" fmla="*/ f16 1 686646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948147" h="6866467">
                  <a:moveTo>
                    <a:pt x="f2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6" y="f2"/>
                  </a:cubicBez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Freeform 11"/>
            <p:cNvSpPr/>
            <p:nvPr/>
          </p:nvSpPr>
          <p:spPr>
            <a:xfrm>
              <a:off x="7317815" y="4321143"/>
              <a:ext cx="2771034" cy="32385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259667"/>
                <a:gd name="f4" fmla="val 3810000"/>
                <a:gd name="f5" fmla="val 3251200"/>
                <a:gd name="f6" fmla="val 3254022"/>
                <a:gd name="f7" fmla="val 1270000"/>
                <a:gd name="f8" fmla="val 3256845"/>
                <a:gd name="f9" fmla="val 2540000"/>
                <a:gd name="f10" fmla="*/ f0 1 3259667"/>
                <a:gd name="f11" fmla="*/ f1 1 381000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259667"/>
                <a:gd name="f18" fmla="*/ f15 1 381000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259667" h="3810000">
                  <a:moveTo>
                    <a:pt x="f2" y="f4"/>
                  </a:moveTo>
                  <a:lnTo>
                    <a:pt x="f5" y="f2"/>
                  </a:lnTo>
                  <a:cubicBezTo>
                    <a:pt x="f6" y="f7"/>
                    <a:pt x="f8" y="f9"/>
                    <a:pt x="f3" y="f4"/>
                  </a:cubicBezTo>
                  <a:lnTo>
                    <a:pt x="f2" y="f4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" name="Freeform 12"/>
            <p:cNvSpPr/>
            <p:nvPr/>
          </p:nvSpPr>
          <p:spPr>
            <a:xfrm>
              <a:off x="7728508" y="-9336"/>
              <a:ext cx="2362370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3267"/>
                <a:gd name="f4" fmla="val 6866467"/>
                <a:gd name="f5" fmla="val 2472267"/>
                <a:gd name="f6" fmla="val 6858000"/>
                <a:gd name="f7" fmla="*/ f0 1 2853267"/>
                <a:gd name="f8" fmla="*/ f1 1 6866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853267"/>
                <a:gd name="f15" fmla="*/ f12 1 6866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853267" h="6866467">
                  <a:moveTo>
                    <a:pt x="f2" y="f2"/>
                  </a:moveTo>
                  <a:lnTo>
                    <a:pt x="f5" y="f4"/>
                  </a:lnTo>
                  <a:lnTo>
                    <a:pt x="f3" y="f6"/>
                  </a:lnTo>
                  <a:lnTo>
                    <a:pt x="f3" y="f2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9145517" y="-9336"/>
              <a:ext cx="945370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86933"/>
                <a:gd name="f4" fmla="val 6866467"/>
                <a:gd name="f5" fmla="val 1016000"/>
                <a:gd name="f6" fmla="val 1284111"/>
                <a:gd name="f7" fmla="val 4577645"/>
                <a:gd name="f8" fmla="val 1281288"/>
                <a:gd name="f9" fmla="val 2288822"/>
                <a:gd name="f10" fmla="val 1278466"/>
                <a:gd name="f11" fmla="*/ f0 1 1286933"/>
                <a:gd name="f12" fmla="*/ f1 1 686646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286933"/>
                <a:gd name="f19" fmla="*/ f16 1 686646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286933" h="6866467">
                  <a:moveTo>
                    <a:pt x="f5" y="f2"/>
                  </a:moveTo>
                  <a:lnTo>
                    <a:pt x="f2" y="f4"/>
                  </a:lnTo>
                  <a:lnTo>
                    <a:pt x="f3" y="f4"/>
                  </a:lnTo>
                  <a:cubicBezTo>
                    <a:pt x="f6" y="f7"/>
                    <a:pt x="f8" y="f9"/>
                    <a:pt x="f10" y="f2"/>
                  </a:cubicBez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Freeform 14"/>
            <p:cNvSpPr/>
            <p:nvPr/>
          </p:nvSpPr>
          <p:spPr>
            <a:xfrm>
              <a:off x="8904582" y="-9336"/>
              <a:ext cx="1176037" cy="75690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0244"/>
                <a:gd name="f4" fmla="val 6866467"/>
                <a:gd name="f5" fmla="val 1117600"/>
                <a:gd name="f6" fmla="val 1270000"/>
                <a:gd name="f7" fmla="val 1272822"/>
                <a:gd name="f8" fmla="val 4574822"/>
                <a:gd name="f9" fmla="val 1250245"/>
                <a:gd name="f10" fmla="val 2291645"/>
                <a:gd name="f11" fmla="val 1253067"/>
                <a:gd name="f12" fmla="*/ f0 1 1270244"/>
                <a:gd name="f13" fmla="*/ f1 1 686646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270244"/>
                <a:gd name="f20" fmla="*/ f17 1 686646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270244" h="6866467">
                  <a:moveTo>
                    <a:pt x="f2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2"/>
                  </a:cubicBez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2" name="Freeform 15"/>
            <p:cNvSpPr/>
            <p:nvPr/>
          </p:nvSpPr>
          <p:spPr>
            <a:xfrm>
              <a:off x="8885919" y="5394438"/>
              <a:ext cx="1206157" cy="21652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20333"/>
                <a:gd name="f4" fmla="val 3268133"/>
                <a:gd name="f5" fmla="val 1811866"/>
                <a:gd name="f6" fmla="val 1814688"/>
                <a:gd name="f7" fmla="val 1086555"/>
                <a:gd name="f8" fmla="val 1817511"/>
                <a:gd name="f9" fmla="val 2173111"/>
                <a:gd name="f10" fmla="val 3259666"/>
                <a:gd name="f11" fmla="*/ f0 1 1820333"/>
                <a:gd name="f12" fmla="*/ f1 1 326813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820333"/>
                <a:gd name="f19" fmla="*/ f16 1 326813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820333" h="3268133">
                  <a:moveTo>
                    <a:pt x="f2" y="f4"/>
                  </a:moveTo>
                  <a:lnTo>
                    <a:pt x="f5" y="f2"/>
                  </a:lnTo>
                  <a:cubicBezTo>
                    <a:pt x="f6" y="f7"/>
                    <a:pt x="f8" y="f9"/>
                    <a:pt x="f3" y="f10"/>
                  </a:cubicBezTo>
                  <a:lnTo>
                    <a:pt x="f2" y="f4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3" name="Title Placeholder 1"/>
          <p:cNvSpPr txBox="1">
            <a:spLocks noGrp="1"/>
          </p:cNvSpPr>
          <p:nvPr>
            <p:ph type="title"/>
          </p:nvPr>
        </p:nvSpPr>
        <p:spPr>
          <a:xfrm>
            <a:off x="672038" y="671974"/>
            <a:ext cx="6997912" cy="145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Text Placeholder 2"/>
          <p:cNvSpPr txBox="1">
            <a:spLocks noGrp="1"/>
          </p:cNvSpPr>
          <p:nvPr>
            <p:ph type="body" idx="1"/>
          </p:nvPr>
        </p:nvSpPr>
        <p:spPr>
          <a:xfrm>
            <a:off x="672038" y="2381655"/>
            <a:ext cx="6997912" cy="4277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958925" y="6659483"/>
            <a:ext cx="754206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992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-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72038" y="6659483"/>
            <a:ext cx="5096508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992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-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104805" y="6659483"/>
            <a:ext cx="565144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-" sz="992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B45AEA58-AD54-4080-B88C-3922E8744E85}" type="slidenum">
              <a:t>‹#›</a:t>
            </a:fld>
            <a:endParaRPr lang="-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503971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3968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77976" marR="0" lvl="0" indent="-377976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ru-RU" sz="1984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818954" marR="0" lvl="1" indent="-314983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ru-RU" sz="1764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259933" marR="0" lvl="2" indent="-251990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ru-RU" sz="1543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763895" marR="0" lvl="3" indent="-251990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ru-RU" sz="1323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267867" marR="0" lvl="4" indent="-251990" algn="l" defTabSz="503971" rtl="0" fontAlgn="auto" hangingPunct="1">
        <a:lnSpc>
          <a:spcPct val="100000"/>
        </a:lnSpc>
        <a:spcBef>
          <a:spcPts val="11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ru-RU" sz="1323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0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987823" y="2663683"/>
            <a:ext cx="6210394" cy="29681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Georgia" pitchFamily="18"/>
                <a:ea typeface="Andale Sans UI" pitchFamily="2"/>
                <a:cs typeface="Tahoma" pitchFamily="2"/>
              </a:rPr>
              <a:t>Бобров Александр Романович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– идейный вдохновитель возрождения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казачества в ЕАО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800000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52106" y="340120"/>
            <a:ext cx="4834076" cy="3240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"/>
          <p:cNvSpPr txBox="1"/>
          <p:nvPr/>
        </p:nvSpPr>
        <p:spPr>
          <a:xfrm>
            <a:off x="380362" y="5631835"/>
            <a:ext cx="9577562" cy="14312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8B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Выполнил </a:t>
            </a:r>
            <a:r>
              <a:rPr lang="ru-RU" sz="2000" b="1" i="1" u="none" strike="noStrike" kern="1200" cap="none" spc="0" baseline="0">
                <a:solidFill>
                  <a:srgbClr val="00008B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Georgia" pitchFamily="18"/>
                <a:ea typeface="Andale Sans UI" pitchFamily="2"/>
                <a:cs typeface="Tahoma" pitchFamily="2"/>
              </a:rPr>
              <a:t>Никита Тихомиров,</a:t>
            </a:r>
            <a:r>
              <a:rPr lang="ru-RU" sz="2000" b="1" i="0" u="none" strike="noStrike" kern="1200" cap="none" spc="0" baseline="0">
                <a:solidFill>
                  <a:srgbClr val="00008B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учащийся 8 класса 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8B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МБОУ «СОШ№8», казачий клуб «Атаманец»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>
                <a:solidFill>
                  <a:srgbClr val="00008B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Руководитель О.В.Матыцина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00008B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355" t="4053" r="3270" b="11629"/>
          <a:stretch>
            <a:fillRect/>
          </a:stretch>
        </p:blipFill>
        <p:spPr>
          <a:xfrm>
            <a:off x="843652" y="491398"/>
            <a:ext cx="8193243" cy="5939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23905"/>
          <a:stretch>
            <a:fillRect/>
          </a:stretch>
        </p:blipFill>
        <p:spPr>
          <a:xfrm>
            <a:off x="6309935" y="213837"/>
            <a:ext cx="3367799" cy="36223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44865" y="4329639"/>
            <a:ext cx="3865680" cy="2899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1523" y="3390297"/>
            <a:ext cx="5285515" cy="21801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24634" t="53367" r="14471"/>
          <a:stretch>
            <a:fillRect/>
          </a:stretch>
        </p:blipFill>
        <p:spPr>
          <a:xfrm>
            <a:off x="497396" y="213837"/>
            <a:ext cx="5219642" cy="26643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0439" y="5947413"/>
            <a:ext cx="4993556" cy="14684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4728" y="384477"/>
            <a:ext cx="3827879" cy="55555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Прямоугольник 8"/>
          <p:cNvSpPr/>
          <p:nvPr/>
        </p:nvSpPr>
        <p:spPr>
          <a:xfrm>
            <a:off x="5105122" y="495458"/>
            <a:ext cx="4098514" cy="39703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Семья Романа Григорьевича и Федосьи  Бобровых. На руках у матери Александр Бобров. 1946г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079997" y="2880003"/>
            <a:ext cx="8460001" cy="480924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Georgia" pitchFamily="18"/>
                <a:ea typeface="Andale Sans UI" pitchFamily="2"/>
                <a:cs typeface="Tahoma" pitchFamily="2"/>
              </a:rPr>
              <a:t>Бобров Александр Романович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– идейный вдохновитель возрождения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казачества в ЕАО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800000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98883" y="1217157"/>
            <a:ext cx="4834076" cy="3240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"/>
          <p:cNvSpPr txBox="1"/>
          <p:nvPr/>
        </p:nvSpPr>
        <p:spPr>
          <a:xfrm>
            <a:off x="3512155" y="5219998"/>
            <a:ext cx="5667835" cy="14007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00008B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00008B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871" y="220855"/>
            <a:ext cx="5399998" cy="35438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1386" y="3922245"/>
            <a:ext cx="4489603" cy="33672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83362" y="4151686"/>
            <a:ext cx="2709312" cy="304830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15635" y="119265"/>
            <a:ext cx="5178174" cy="71223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80667" y="451567"/>
            <a:ext cx="8127717" cy="60955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95496" y="4110730"/>
            <a:ext cx="4371024" cy="32781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81975" y="119265"/>
            <a:ext cx="5360953" cy="38364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5873" y="210915"/>
            <a:ext cx="5326197" cy="35290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94316" y="3972345"/>
            <a:ext cx="4923751" cy="34396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8887" y="238539"/>
            <a:ext cx="9337477" cy="70026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1578" y="721095"/>
            <a:ext cx="8212317" cy="5579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19275" y="4308213"/>
            <a:ext cx="3959278" cy="25765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37454" y="589705"/>
            <a:ext cx="4320000" cy="2736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8574" y="400159"/>
            <a:ext cx="4153680" cy="31150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0165" y="4260363"/>
            <a:ext cx="4978094" cy="27998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2197" y="4054586"/>
            <a:ext cx="4540581" cy="32113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b="7931"/>
          <a:stretch>
            <a:fillRect/>
          </a:stretch>
        </p:blipFill>
        <p:spPr>
          <a:xfrm>
            <a:off x="322197" y="288474"/>
            <a:ext cx="4658209" cy="33949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385870" y="425625"/>
            <a:ext cx="4456218" cy="31206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079997" y="2880003"/>
            <a:ext cx="8460001" cy="480924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8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Georgia" pitchFamily="18"/>
                <a:ea typeface="Andale Sans UI" pitchFamily="2"/>
                <a:cs typeface="Tahoma" pitchFamily="2"/>
              </a:rPr>
              <a:t>Бобров Александр Романович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– идейный вдохновитель возрождения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казачества в ЕАО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800000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70766" y="911519"/>
            <a:ext cx="4834076" cy="3240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6"/>
          <p:cNvSpPr txBox="1"/>
          <p:nvPr/>
        </p:nvSpPr>
        <p:spPr>
          <a:xfrm>
            <a:off x="3512155" y="5219998"/>
            <a:ext cx="5667835" cy="14007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00008B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>
              <a:solidFill>
                <a:srgbClr val="00008B"/>
              </a:solidFill>
              <a:uFillTx/>
              <a:latin typeface="Georgia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000" b="0" i="0" u="none" strike="noStrike" kern="1200" cap="none" spc="0" baseline="0">
              <a:solidFill>
                <a:srgbClr val="00008B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3318" y="509083"/>
            <a:ext cx="6453359" cy="42364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/>
          <p:cNvSpPr txBox="1"/>
          <p:nvPr/>
        </p:nvSpPr>
        <p:spPr>
          <a:xfrm>
            <a:off x="1259997" y="5145840"/>
            <a:ext cx="8280001" cy="12103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28 мая 1858 года заключен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>
                <a:solidFill>
                  <a:srgbClr val="800000"/>
                </a:solidFill>
                <a:highlight>
                  <a:srgbClr val="FFFF00"/>
                </a:highlight>
                <a:uFillTx/>
                <a:latin typeface="Georgia" pitchFamily="18"/>
                <a:ea typeface="Andale Sans UI" pitchFamily="2"/>
                <a:cs typeface="Tahoma" pitchFamily="2"/>
              </a:rPr>
              <a:t>Айгунский мирный договор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>
                <a:solidFill>
                  <a:srgbClr val="800000"/>
                </a:solidFill>
                <a:uFillTx/>
                <a:latin typeface="Georgia" pitchFamily="18"/>
                <a:ea typeface="Andale Sans UI" pitchFamily="2"/>
                <a:cs typeface="Tahoma" pitchFamily="2"/>
              </a:rPr>
              <a:t> между Российской империей и Китаем.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0541" y="237396"/>
            <a:ext cx="5285314" cy="67100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Прямоугольник 7"/>
          <p:cNvSpPr/>
          <p:nvPr/>
        </p:nvSpPr>
        <p:spPr>
          <a:xfrm>
            <a:off x="5744818" y="848343"/>
            <a:ext cx="4472604" cy="60991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820738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>
                <a:tab pos="44831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8B"/>
                </a:solidFill>
                <a:uFillTx/>
                <a:latin typeface="Comic Sans MS" pitchFamily="66"/>
                <a:ea typeface="Andale Sans UI" pitchFamily="2"/>
                <a:cs typeface="Tahoma" pitchFamily="2"/>
              </a:rPr>
              <a:t>Указ 1860 года «О переселении 7-го батальона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8B"/>
                </a:solidFill>
                <a:uFillTx/>
                <a:latin typeface="Comic Sans MS" pitchFamily="66"/>
                <a:ea typeface="Andale Sans UI" pitchFamily="2"/>
                <a:cs typeface="Tahoma" pitchFamily="2"/>
              </a:rPr>
              <a:t>Забайкальского казачьего войска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8B"/>
                </a:solidFill>
                <a:uFillTx/>
                <a:latin typeface="Comic Sans MS" pitchFamily="66"/>
                <a:ea typeface="Andale Sans UI" pitchFamily="2"/>
                <a:cs typeface="Tahoma" pitchFamily="2"/>
              </a:rPr>
              <a:t> на реку Амур» значатся: «Бобров Василий Иванович 48 лет,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8B"/>
                </a:solidFill>
                <a:uFillTx/>
                <a:latin typeface="Comic Sans MS" pitchFamily="66"/>
                <a:ea typeface="Andale Sans UI" pitchFamily="2"/>
                <a:cs typeface="Tahoma" pitchFamily="2"/>
              </a:rPr>
              <a:t> жена Александра 46 лет; сыновья: Федор 10 лет,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8B"/>
                </a:solidFill>
                <a:uFillTx/>
                <a:latin typeface="Comic Sans MS" pitchFamily="66"/>
                <a:ea typeface="Andale Sans UI" pitchFamily="2"/>
                <a:cs typeface="Tahoma" pitchFamily="2"/>
              </a:rPr>
              <a:t>Лука 8 лет; дочери: Агафья 12 лет, Ульяна 3 лет;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8B"/>
                </a:solidFill>
                <a:uFillTx/>
                <a:latin typeface="Comic Sans MS" pitchFamily="66"/>
                <a:ea typeface="Andale Sans UI" pitchFamily="2"/>
                <a:cs typeface="Tahoma" pitchFamily="2"/>
              </a:rPr>
              <a:t>Бобров Артем Васильевич 29 лет, жена Анна 25 лет, сын Фадей 3 лет.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0" i="0" u="none" strike="noStrike" kern="1200" cap="none" spc="0" baseline="0">
              <a:solidFill>
                <a:srgbClr val="00008B"/>
              </a:solidFill>
              <a:uFillTx/>
              <a:latin typeface="Comic Sans MS" pitchFamily="66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90"/>
              </a:spcBef>
              <a:spcAft>
                <a:spcPts val="99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0" i="0" u="none" strike="noStrike" kern="1200" cap="none" spc="0" baseline="0">
              <a:solidFill>
                <a:srgbClr val="00008B"/>
              </a:solidFill>
              <a:uFillTx/>
              <a:latin typeface="Comic Sans MS" pitchFamily="66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8188" y="1125233"/>
            <a:ext cx="8703003" cy="4818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6119" y="807698"/>
            <a:ext cx="8716316" cy="45115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6283" y="322170"/>
            <a:ext cx="8939156" cy="67795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5147569" y="127275"/>
            <a:ext cx="4535488" cy="7362821"/>
          </a:xfrm>
        </p:spPr>
        <p:txBody>
          <a:bodyPr anchor="ctr" anchorCtr="1"/>
          <a:lstStyle/>
          <a:p>
            <a:pPr lvl="0" algn="ctr"/>
            <a:r>
              <a:rPr lang="-" b="1">
                <a:solidFill>
                  <a:srgbClr val="800000"/>
                </a:solidFill>
                <a:latin typeface="Georgia" pitchFamily="18"/>
              </a:rPr>
              <a:t>Шохирев Александр Васильевич.</a:t>
            </a:r>
          </a:p>
          <a:p>
            <a:pPr lvl="0" algn="ctr"/>
            <a:r>
              <a:rPr lang="-" b="1">
                <a:solidFill>
                  <a:srgbClr val="800000"/>
                </a:solidFill>
                <a:latin typeface="Georgia" pitchFamily="18"/>
              </a:rPr>
              <a:t>Дед А. Р. Боброва по линии матери.</a:t>
            </a:r>
          </a:p>
          <a:p>
            <a:pPr lvl="0" algn="ctr"/>
            <a:r>
              <a:rPr lang="-" b="1">
                <a:solidFill>
                  <a:srgbClr val="800000"/>
                </a:solidFill>
                <a:latin typeface="Georgia" pitchFamily="18"/>
              </a:rPr>
              <a:t>Из первой волны Забайкальских казаков переселенцев.</a:t>
            </a:r>
          </a:p>
          <a:p>
            <a:pPr lvl="0" algn="ctr"/>
            <a:r>
              <a:rPr lang="-" b="1">
                <a:solidFill>
                  <a:srgbClr val="800000"/>
                </a:solidFill>
                <a:latin typeface="Georgia" pitchFamily="18"/>
              </a:rPr>
              <a:t>Первый секретарь сельского совета ст. Бабстово.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6481" y="899998"/>
            <a:ext cx="4133517" cy="60955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TM02900688%5b%5bfn=Аспект%5d%5d</Template>
  <TotalTime>260</TotalTime>
  <Words>203</Words>
  <Application>Microsoft Office PowerPoint</Application>
  <PresentationFormat>Широкоэкранный</PresentationFormat>
  <Paragraphs>65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Andale Sans UI</vt:lpstr>
      <vt:lpstr>Arial</vt:lpstr>
      <vt:lpstr>Calibri</vt:lpstr>
      <vt:lpstr>Comic Sans MS</vt:lpstr>
      <vt:lpstr>Georgia</vt:lpstr>
      <vt:lpstr>Tahoma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ILLAY</dc:creator>
  <cp:lastModifiedBy>D!akov RePack</cp:lastModifiedBy>
  <cp:revision>8</cp:revision>
  <dcterms:created xsi:type="dcterms:W3CDTF">2009-04-16T11:32:32Z</dcterms:created>
  <dcterms:modified xsi:type="dcterms:W3CDTF">2021-04-13T10:05:07Z</dcterms:modified>
</cp:coreProperties>
</file>